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75" r:id="rId4"/>
    <p:sldId id="272" r:id="rId5"/>
    <p:sldId id="273" r:id="rId6"/>
    <p:sldId id="283" r:id="rId7"/>
    <p:sldId id="274" r:id="rId8"/>
    <p:sldId id="270" r:id="rId9"/>
    <p:sldId id="269" r:id="rId10"/>
    <p:sldId id="271" r:id="rId11"/>
    <p:sldId id="279" r:id="rId12"/>
    <p:sldId id="280" r:id="rId13"/>
    <p:sldId id="281" r:id="rId14"/>
    <p:sldId id="260" r:id="rId15"/>
    <p:sldId id="261" r:id="rId16"/>
    <p:sldId id="276" r:id="rId17"/>
    <p:sldId id="263" r:id="rId18"/>
    <p:sldId id="264" r:id="rId19"/>
    <p:sldId id="277" r:id="rId20"/>
    <p:sldId id="278" r:id="rId21"/>
    <p:sldId id="265" r:id="rId22"/>
    <p:sldId id="282" r:id="rId23"/>
    <p:sldId id="284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sochrone" id="{36D8B544-5C2C-48D4-A25E-5FF0CF79C3BB}">
          <p14:sldIdLst>
            <p14:sldId id="287"/>
            <p14:sldId id="288"/>
          </p14:sldIdLst>
        </p14:section>
        <p14:section name="Muliisochrone" id="{0C1F81DF-23D5-4DD5-A39E-A69EF314F34F}">
          <p14:sldIdLst>
            <p14:sldId id="275"/>
          </p14:sldIdLst>
        </p14:section>
        <p14:section name="Scenarios - Ways" id="{018BAEF7-C4EF-4ED2-BEFD-A87E63746591}">
          <p14:sldIdLst>
            <p14:sldId id="272"/>
            <p14:sldId id="273"/>
            <p14:sldId id="283"/>
          </p14:sldIdLst>
        </p14:section>
        <p14:section name="Scenarios - Location Planning" id="{8A5D7AE8-B532-4A4B-959B-EB56E4F02CA9}">
          <p14:sldIdLst>
            <p14:sldId id="274"/>
            <p14:sldId id="270"/>
            <p14:sldId id="269"/>
            <p14:sldId id="271"/>
            <p14:sldId id="279"/>
            <p14:sldId id="280"/>
            <p14:sldId id="281"/>
          </p14:sldIdLst>
        </p14:section>
        <p14:section name="Scenario - Buildings" id="{7B88A331-20AE-44D3-A47E-F33FD78D5D08}">
          <p14:sldIdLst>
            <p14:sldId id="260"/>
            <p14:sldId id="261"/>
            <p14:sldId id="276"/>
            <p14:sldId id="263"/>
            <p14:sldId id="264"/>
            <p14:sldId id="277"/>
            <p14:sldId id="278"/>
            <p14:sldId id="265"/>
            <p14:sldId id="282"/>
          </p14:sldIdLst>
        </p14:section>
        <p14:section name="Data upload" id="{AD37283F-C777-4624-BF5F-A8E319D550E7}">
          <p14:sldIdLst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9E81-68D6-40FD-8CD9-141FE431D644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F323-A49F-42C2-8534-79AAFC494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m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5499" y="1873134"/>
            <a:ext cx="9144000" cy="2387600"/>
          </a:xfrm>
        </p:spPr>
        <p:txBody>
          <a:bodyPr/>
          <a:lstStyle/>
          <a:p>
            <a:r>
              <a:rPr lang="en-US" dirty="0" smtClean="0"/>
              <a:t>Template </a:t>
            </a:r>
            <a:r>
              <a:rPr lang="en-US" dirty="0" err="1" smtClean="0"/>
              <a:t>für</a:t>
            </a:r>
            <a:r>
              <a:rPr lang="en-US" dirty="0" smtClean="0"/>
              <a:t> Tutorial 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5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5" b="60633"/>
          <a:stretch/>
        </p:blipFill>
        <p:spPr>
          <a:xfrm>
            <a:off x="1478804" y="1247774"/>
            <a:ext cx="3129236" cy="2390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2228850" y="1895474"/>
            <a:ext cx="752475" cy="3238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2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2" y="2057400"/>
            <a:ext cx="5807820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Gerade Verbindung mit Pfeil 5"/>
          <p:cNvCxnSpPr/>
          <p:nvPr/>
        </p:nvCxnSpPr>
        <p:spPr>
          <a:xfrm>
            <a:off x="6025981" y="3479041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6934200" y="2352674"/>
            <a:ext cx="352425" cy="1714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" y="2057400"/>
            <a:ext cx="5829341" cy="28432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8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87" y="1181100"/>
            <a:ext cx="8949846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5615997" y="2752725"/>
            <a:ext cx="1647825" cy="16573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1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7047"/>
            <a:ext cx="12186276" cy="5943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4806373" y="2876550"/>
            <a:ext cx="956252" cy="9144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74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0" y="4314825"/>
            <a:ext cx="2228850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hteck 8"/>
          <p:cNvSpPr/>
          <p:nvPr/>
        </p:nvSpPr>
        <p:spPr bwMode="auto">
          <a:xfrm>
            <a:off x="0" y="1771650"/>
            <a:ext cx="2228850" cy="34799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72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4" y="1193677"/>
            <a:ext cx="418142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65683" t="9956" b="51911"/>
          <a:stretch/>
        </p:blipFill>
        <p:spPr>
          <a:xfrm>
            <a:off x="6305549" y="1193677"/>
            <a:ext cx="4172783" cy="25115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8052650" y="3155829"/>
            <a:ext cx="1967650" cy="33984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5508792" y="2519645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67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9749"/>
          <a:stretch/>
        </p:blipFill>
        <p:spPr>
          <a:xfrm>
            <a:off x="0" y="292100"/>
            <a:ext cx="12184056" cy="595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7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301472"/>
            <a:ext cx="12186276" cy="595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5"/>
          <a:stretch/>
        </p:blipFill>
        <p:spPr>
          <a:xfrm>
            <a:off x="3806328" y="1917730"/>
            <a:ext cx="4242817" cy="2835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/>
          <p:cNvSpPr/>
          <p:nvPr/>
        </p:nvSpPr>
        <p:spPr bwMode="auto">
          <a:xfrm>
            <a:off x="5184253" y="4316494"/>
            <a:ext cx="1066800" cy="4369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36078" y="1097044"/>
            <a:ext cx="749822" cy="3031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9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 smtClean="0"/>
              <a:t>Hinweise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Graphiken</a:t>
            </a:r>
            <a:r>
              <a:rPr lang="en-US" dirty="0" smtClean="0"/>
              <a:t> </a:t>
            </a:r>
            <a:r>
              <a:rPr lang="en-US" dirty="0" err="1" smtClean="0"/>
              <a:t>bekommen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schwarzen</a:t>
            </a:r>
            <a:r>
              <a:rPr lang="en-US" dirty="0" smtClean="0"/>
              <a:t> </a:t>
            </a:r>
            <a:r>
              <a:rPr lang="en-US" dirty="0" err="1" smtClean="0"/>
              <a:t>Rahmen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¾ </a:t>
            </a:r>
            <a:r>
              <a:rPr lang="en-US" dirty="0" err="1" smtClean="0"/>
              <a:t>pt</a:t>
            </a:r>
            <a:r>
              <a:rPr lang="en-US" dirty="0" smtClean="0"/>
              <a:t> </a:t>
            </a:r>
            <a:r>
              <a:rPr lang="en-US" dirty="0" err="1" smtClean="0"/>
              <a:t>Dicke</a:t>
            </a:r>
            <a:endParaRPr lang="en-US" dirty="0" smtClean="0"/>
          </a:p>
          <a:p>
            <a:r>
              <a:rPr lang="en-US" dirty="0" err="1" smtClean="0"/>
              <a:t>Aktionen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jeweils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dunkelblauen</a:t>
            </a:r>
            <a:r>
              <a:rPr lang="en-US" dirty="0" smtClean="0"/>
              <a:t> </a:t>
            </a:r>
            <a:r>
              <a:rPr lang="en-US" dirty="0" err="1" smtClean="0"/>
              <a:t>Kasten</a:t>
            </a:r>
            <a:r>
              <a:rPr lang="en-US" dirty="0" smtClean="0"/>
              <a:t> </a:t>
            </a:r>
            <a:r>
              <a:rPr lang="en-US" dirty="0" err="1" smtClean="0"/>
              <a:t>markiert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12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2669" r="76206" b="44100"/>
          <a:stretch/>
        </p:blipFill>
        <p:spPr>
          <a:xfrm>
            <a:off x="4022934" y="1312640"/>
            <a:ext cx="4197388" cy="4091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hteck 14"/>
          <p:cNvSpPr/>
          <p:nvPr/>
        </p:nvSpPr>
        <p:spPr bwMode="auto">
          <a:xfrm>
            <a:off x="5936388" y="4941364"/>
            <a:ext cx="1035912" cy="38880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3565599" y="310126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t="12273" r="74078" b="43505"/>
          <a:stretch/>
        </p:blipFill>
        <p:spPr>
          <a:xfrm>
            <a:off x="512086" y="1772915"/>
            <a:ext cx="2811427" cy="257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408268" y="2800740"/>
            <a:ext cx="674962" cy="3104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623428" y="3429000"/>
            <a:ext cx="1742086" cy="2995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1818860" y="2355574"/>
            <a:ext cx="675861" cy="24847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82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74528"/>
            <a:ext cx="12186276" cy="570894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89210" y="642005"/>
            <a:ext cx="2340542" cy="252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GOAT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3143" r="625" b="1071"/>
          <a:stretch/>
        </p:blipFill>
        <p:spPr>
          <a:xfrm>
            <a:off x="88900" y="999067"/>
            <a:ext cx="12026900" cy="5655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895601" y="1075268"/>
            <a:ext cx="2885016" cy="31411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0099" t="5677" b="33285"/>
          <a:stretch/>
        </p:blipFill>
        <p:spPr>
          <a:xfrm>
            <a:off x="0" y="425650"/>
            <a:ext cx="12192000" cy="6046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1774558" y="732644"/>
            <a:ext cx="473322" cy="4561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9485216" y="663362"/>
            <a:ext cx="369984" cy="3716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53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65062" t="21489" r="15611" b="48169"/>
          <a:stretch/>
        </p:blipFill>
        <p:spPr>
          <a:xfrm>
            <a:off x="3738880" y="1849120"/>
            <a:ext cx="4724400" cy="300736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264348" y="2746970"/>
            <a:ext cx="3792352" cy="121165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78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8" t="25485" r="30484" b="24605"/>
          <a:stretch/>
        </p:blipFill>
        <p:spPr>
          <a:xfrm>
            <a:off x="3725333" y="1828800"/>
            <a:ext cx="4732867" cy="3014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241800" y="3934884"/>
            <a:ext cx="1555750" cy="36195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1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8" y="0"/>
            <a:ext cx="10619743" cy="6858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987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0" y="2315684"/>
            <a:ext cx="3466217" cy="21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65347" t="10000" r="139" b="51923"/>
          <a:stretch/>
        </p:blipFill>
        <p:spPr>
          <a:xfrm>
            <a:off x="5279787" y="2095096"/>
            <a:ext cx="4367668" cy="2610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>
          <a:xfrm>
            <a:off x="7118985" y="3520940"/>
            <a:ext cx="2063516" cy="2906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737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83" y="1305695"/>
            <a:ext cx="4242018" cy="3803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3368843" y="1944304"/>
            <a:ext cx="712270" cy="2887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2300438" y="1619250"/>
            <a:ext cx="372912" cy="325054"/>
          </a:xfrm>
          <a:prstGeom prst="ellipse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571353"/>
            <a:ext cx="12179926" cy="5715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344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48" y="1777926"/>
            <a:ext cx="3968954" cy="2863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5623560" y="2863715"/>
            <a:ext cx="2063516" cy="3462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7699776" y="1801506"/>
            <a:ext cx="326726" cy="3416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50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0" y="3952875"/>
            <a:ext cx="2228850" cy="3905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09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5" y="752423"/>
            <a:ext cx="2533780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292225" y="1092200"/>
            <a:ext cx="2076450" cy="323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62" y="752423"/>
            <a:ext cx="2736234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Gerade Verbindung mit Pfeil 6"/>
          <p:cNvCxnSpPr/>
          <p:nvPr/>
        </p:nvCxnSpPr>
        <p:spPr>
          <a:xfrm>
            <a:off x="3968750" y="173037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64879" t="9493" r="-69" b="50834"/>
          <a:stretch/>
        </p:blipFill>
        <p:spPr>
          <a:xfrm>
            <a:off x="8114443" y="752423"/>
            <a:ext cx="3202899" cy="1955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Gerade Verbindung mit Pfeil 8"/>
          <p:cNvCxnSpPr/>
          <p:nvPr/>
        </p:nvCxnSpPr>
        <p:spPr>
          <a:xfrm>
            <a:off x="7524750" y="1733546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9496425" y="2009774"/>
            <a:ext cx="1514475" cy="24765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Bildschirmausschnit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7" b="17867"/>
          <a:stretch/>
        </p:blipFill>
        <p:spPr>
          <a:xfrm>
            <a:off x="1244535" y="3185216"/>
            <a:ext cx="3633490" cy="2724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2951627" y="5452533"/>
            <a:ext cx="799042" cy="279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2951627" y="5023586"/>
            <a:ext cx="276225" cy="2426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67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Breitbild</PresentationFormat>
  <Paragraphs>4</Paragraphs>
  <Slides>25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</vt:lpstr>
      <vt:lpstr>Template für Tutorial Screenshots</vt:lpstr>
      <vt:lpstr>Allgemeine Hinweise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Jehle, Ulrike</dc:creator>
  <cp:lastModifiedBy>Jehle, Ulrike</cp:lastModifiedBy>
  <cp:revision>38</cp:revision>
  <dcterms:created xsi:type="dcterms:W3CDTF">2020-07-03T08:47:02Z</dcterms:created>
  <dcterms:modified xsi:type="dcterms:W3CDTF">2022-03-20T16:56:18Z</dcterms:modified>
</cp:coreProperties>
</file>